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12C4FF"/>
    <a:srgbClr val="99BBFF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739C0AE-7355-40FA-B60F-06F2ECF9947B}" type="datetimeFigureOut">
              <a:rPr lang="en-US" smtClean="0"/>
              <a:pPr/>
              <a:t>8/24/2007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41A181E-6124-42D6-A18D-0ADD3B61C7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C0AE-7355-40FA-B60F-06F2ECF9947B}" type="datetimeFigureOut">
              <a:rPr lang="en-US" smtClean="0"/>
              <a:pPr/>
              <a:t>8/24/2007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181E-6124-42D6-A18D-0ADD3B61C7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C0AE-7355-40FA-B60F-06F2ECF9947B}" type="datetimeFigureOut">
              <a:rPr lang="en-US" smtClean="0"/>
              <a:pPr/>
              <a:t>8/24/2007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181E-6124-42D6-A18D-0ADD3B61C7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739C0AE-7355-40FA-B60F-06F2ECF9947B}" type="datetimeFigureOut">
              <a:rPr lang="en-US" smtClean="0"/>
              <a:pPr/>
              <a:t>8/24/2007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41A181E-6124-42D6-A18D-0ADD3B61C7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739C0AE-7355-40FA-B60F-06F2ECF9947B}" type="datetimeFigureOut">
              <a:rPr lang="en-US" smtClean="0"/>
              <a:pPr/>
              <a:t>8/24/2007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41A181E-6124-42D6-A18D-0ADD3B61C7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C0AE-7355-40FA-B60F-06F2ECF9947B}" type="datetimeFigureOut">
              <a:rPr lang="en-US" smtClean="0"/>
              <a:pPr/>
              <a:t>8/24/2007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181E-6124-42D6-A18D-0ADD3B61C7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C0AE-7355-40FA-B60F-06F2ECF9947B}" type="datetimeFigureOut">
              <a:rPr lang="en-US" smtClean="0"/>
              <a:pPr/>
              <a:t>8/24/2007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181E-6124-42D6-A18D-0ADD3B61C7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739C0AE-7355-40FA-B60F-06F2ECF9947B}" type="datetimeFigureOut">
              <a:rPr lang="en-US" smtClean="0"/>
              <a:pPr/>
              <a:t>8/24/2007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41A181E-6124-42D6-A18D-0ADD3B61C7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9C0AE-7355-40FA-B60F-06F2ECF9947B}" type="datetimeFigureOut">
              <a:rPr lang="en-US" smtClean="0"/>
              <a:pPr/>
              <a:t>8/24/2007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A181E-6124-42D6-A18D-0ADD3B61C7A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739C0AE-7355-40FA-B60F-06F2ECF9947B}" type="datetimeFigureOut">
              <a:rPr lang="en-US" smtClean="0"/>
              <a:pPr/>
              <a:t>8/24/2007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41A181E-6124-42D6-A18D-0ADD3B61C7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739C0AE-7355-40FA-B60F-06F2ECF9947B}" type="datetimeFigureOut">
              <a:rPr lang="en-US" smtClean="0"/>
              <a:pPr/>
              <a:t>8/24/2007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41A181E-6124-42D6-A18D-0ADD3B61C7A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739C0AE-7355-40FA-B60F-06F2ECF9947B}" type="datetimeFigureOut">
              <a:rPr lang="en-US" smtClean="0"/>
              <a:pPr/>
              <a:t>8/24/2007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41A181E-6124-42D6-A18D-0ADD3B61C7A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33600" y="2286000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76400" y="2667000"/>
            <a:ext cx="571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Elephant" pitchFamily="18" charset="0"/>
              </a:rPr>
              <a:t>Use the buttons on the left to navigate your way through our site.</a:t>
            </a:r>
            <a:endParaRPr lang="en-US" sz="3200" dirty="0">
              <a:latin typeface="Elephant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33600" y="4572000"/>
            <a:ext cx="518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Elephant" pitchFamily="18" charset="0"/>
              </a:rPr>
              <a:t>This site is not an official site of the Hoover City Schools.</a:t>
            </a:r>
            <a:endParaRPr lang="en-US" sz="1400" i="1" dirty="0">
              <a:latin typeface="Elephant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76400" y="228600"/>
            <a:ext cx="6019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Elephant" pitchFamily="18" charset="0"/>
              </a:rPr>
              <a:t>FREDERICK’S FLICKS</a:t>
            </a:r>
            <a:endParaRPr lang="en-US" sz="5400" dirty="0">
              <a:latin typeface="Elephant" pitchFamily="18" charset="0"/>
            </a:endParaRPr>
          </a:p>
        </p:txBody>
      </p:sp>
      <p:pic>
        <p:nvPicPr>
          <p:cNvPr id="1026" name="Picture 2" descr="C:\Program Files\Microsoft Office\Media\CntCD1\Animated\j02135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276600"/>
            <a:ext cx="990600" cy="1605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87</TotalTime>
  <Words>29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Oriel</vt:lpstr>
      <vt:lpstr>Slide 1</vt:lpstr>
    </vt:vector>
  </TitlesOfParts>
  <Company>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Administrator</dc:creator>
  <cp:lastModifiedBy>lfrederick</cp:lastModifiedBy>
  <cp:revision>13</cp:revision>
  <dcterms:created xsi:type="dcterms:W3CDTF">2007-08-17T22:34:51Z</dcterms:created>
  <dcterms:modified xsi:type="dcterms:W3CDTF">2007-08-24T14:12:34Z</dcterms:modified>
</cp:coreProperties>
</file>